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Администрация города Улан-Удэ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Комитет по образованию города Улан-Удэ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 44»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670000 г. Улан-Удэ, ул. Новая 44, тел/факс 333-244, 333-544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7488832" cy="34563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«Программа по наставничеству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молодых специалистов»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Борбоева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Дарима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Баяровна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МАОУ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«СОШ 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44»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5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48883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2852936"/>
            <a:ext cx="7772400" cy="223224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Настоящий учитель тот, кто может спуститься с вершины высот своего знания до незнания ученика и взяв его за руку, снова совершит восхождение.</a:t>
            </a:r>
          </a:p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692696"/>
            <a:ext cx="268829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8640"/>
            <a:ext cx="3024336" cy="194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нительная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записка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396044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Поддержка молодых специалистов – была, есть и будет всегда одной  из ключевых задач образовательной политики.</a:t>
            </a:r>
          </a:p>
          <a:p>
            <a:pPr algn="l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Современной школе нужен профессионально-компетентный, самостоятельно мыслящий педагог, психологически и технологически готовый к реализации гуманистических ценностей на практике, к осмысленному включению в инновационные процессы. Овладение специальностью представляет собой достаточно длительный процесс, предполагающий становление профессиональных компетенций и формирование профессионально значимых качеств.</a:t>
            </a:r>
          </a:p>
          <a:p>
            <a:pPr algn="l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Начинающие педагоги слабо представляют себе повседневную педагогическую практику. Проблема становится особенно актуальной в связи с переходом на ФГОС, так как возрастают требования к повышению профессиональной компетентности каждого специалиста.  </a:t>
            </a:r>
          </a:p>
          <a:p>
            <a:pPr algn="l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Начинающему учителю необходима профессиональная помощь в овладении педагогическим мастерством, в освоении функциональных обязанностей учителя, классного руководителя. Необходимо создавать ситуацию успешности работы молодого учителя, способствовать развитию его личности на основе диагностической информации о динамике  роста его профессионализма, способствовать формированию индивидуального стиля его деятельности.</a:t>
            </a:r>
          </a:p>
          <a:p>
            <a:pPr algn="l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Настоящая примерная программа призвана помочь организации деятельности наставников с молодыми педагогами на уровне образовательной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848872" cy="424847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 наставничества в СОШ №44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помощь  в адаптации и вхождению молодых специалистов в профессиональную деятельность педагога.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моральная и физическая поддержка на всех этапах наставничества.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893961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352928" cy="4608512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Обеспечить  лёгкую адаптацию молодых специалистов в коллективе, в процессе адаптации поддерживать педагога эмоционально;</a:t>
            </a:r>
          </a:p>
          <a:p>
            <a:pPr algn="l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Использовать  эффективные формы повышения профессиональной компетентности и профессионального мастерства молодых специалистов, обеспечить информационное пространство для самостоятельного овладения профессиональными знаниями и навыками.</a:t>
            </a:r>
          </a:p>
          <a:p>
            <a:pPr algn="l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целенаправленно планировать методическую работу на основе выявленных потенциальных возможностей начинающего учителя.</a:t>
            </a:r>
          </a:p>
          <a:p>
            <a:pPr algn="l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Повышать профессиональный уровень педагогов с учетом их потребностей, затруднений, достижений.</a:t>
            </a:r>
          </a:p>
          <a:p>
            <a:pPr algn="l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Отслеживать динамику развития профессиональной деятельности каждого педагога.</a:t>
            </a:r>
          </a:p>
          <a:p>
            <a:pPr algn="l">
              <a:buFont typeface="Arial" pitchFamily="34" charset="0"/>
              <a:buChar char="•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Приобщать молодых специалистов к корпоративной культуре образовательной организации, способствовать объединению  на основе школьных традиций.</a:t>
            </a:r>
          </a:p>
          <a:p>
            <a:pPr algn="l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08111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Содержание деятельности: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482453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412776"/>
            <a:ext cx="56166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этап: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Адаптационный(знакомство с наставляемым, установка контакта с ним).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3068960"/>
            <a:ext cx="561662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(диагностика недостатков наставляемого, планирование, проектирование и реализация плана).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4653136"/>
            <a:ext cx="561662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этап: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Контрольно-оценочный(контроль, коррекция, анализ и самоанализ работы).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115212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и методы: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488832" cy="3312368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коллективные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(конференции, семинары,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пед.советы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(работа с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метод.объединением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творческие группы);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(самообразование, посещение уроков, открытый урок)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8014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Кадровое обеспечение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5800" y="1772816"/>
            <a:ext cx="7772400" cy="417646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директор школы МАОУ «СОШ №44»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зам.директора по УВР, НМР, СР, ВР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руководители МО</a:t>
            </a:r>
          </a:p>
          <a:p>
            <a:pPr algn="l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психолог школы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776864" cy="396044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комфортное, положительное вхождение молодого специалиста в педагогическую деятельность;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повышение профессиональной компетентности;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получение положительных результатов образовательной деятельности;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становление молодого педагога как педагога – профессионала.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328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Администрация города Улан-Удэ Комитет по образованию города Улан-Удэ Муниципальное автономное общеобразовательное учреждение  «Средняя общеобразовательная школа № 44» 670000 г. Улан-Удэ, ул. Новая 44, тел/факс 333-244, 333-544 </vt:lpstr>
      <vt:lpstr>Презентация PowerPoint</vt:lpstr>
      <vt:lpstr>Пояcнительная записка</vt:lpstr>
      <vt:lpstr>цель:</vt:lpstr>
      <vt:lpstr>задачи:</vt:lpstr>
      <vt:lpstr>Содержание деятельности:</vt:lpstr>
      <vt:lpstr>Формы и методы:</vt:lpstr>
      <vt:lpstr>Кадровое обеспечение</vt:lpstr>
      <vt:lpstr>Ожидаемые результаты: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города Улан-Удэ Комитет по образованию города Улан-Удэ Муниципальное автономное общеобразовательное учреждение  «Средняя общеобразовательная школа № 44» 670000 г. Улан-Удэ, ул. Новая 44, тел/факс 333-244, 333-544</dc:title>
  <dc:creator>000</dc:creator>
  <cp:lastModifiedBy>Asus</cp:lastModifiedBy>
  <cp:revision>19</cp:revision>
  <dcterms:created xsi:type="dcterms:W3CDTF">2020-11-23T04:16:15Z</dcterms:created>
  <dcterms:modified xsi:type="dcterms:W3CDTF">2020-11-30T22:57:01Z</dcterms:modified>
</cp:coreProperties>
</file>